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66CCFF"/>
    <a:srgbClr val="0000CC"/>
    <a:srgbClr val="99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1626" y="6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url=http://brand.ubc.ca/downloads/ubc-signatures-logos/&amp;rct=j&amp;frm=1&amp;q=&amp;esrc=s&amp;sa=U&amp;ei=WjibU7bUC5PjoATkhIHoAw&amp;ved=0CBUQ9QEwAA&amp;usg=AFQjCNHVTsBRjDEhViMphRXqDyK7_S7-VQ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43891200" cy="3581400"/>
          </a:xfrm>
          <a:prstGeom prst="rect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3581400"/>
            <a:ext cx="43891200" cy="2057400"/>
          </a:xfrm>
          <a:prstGeom prst="rect">
            <a:avLst/>
          </a:prstGeom>
          <a:solidFill>
            <a:srgbClr val="00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encrypted-tbn1.gstatic.com/images?q=tbn:ANd9GcR063IddySh7j6NmY1mRv7nG7TO-W9cdVQMfsoguyln5n3uVYjj7zczYFM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9104800"/>
            <a:ext cx="2360845" cy="32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8934744"/>
            <a:ext cx="5648095" cy="309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30686-D4C0-4FE7-9CE8-EBDB6FBCD86A}" type="datetimeFigureOut">
              <a:rPr lang="en-US" smtClean="0"/>
              <a:pPr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1143000" y="14630400"/>
            <a:ext cx="11811000" cy="12306300"/>
            <a:chOff x="1143000" y="14630400"/>
            <a:chExt cx="11811000" cy="12306300"/>
          </a:xfrm>
        </p:grpSpPr>
        <p:sp>
          <p:nvSpPr>
            <p:cNvPr id="5" name="Rectangle 4"/>
            <p:cNvSpPr/>
            <p:nvPr/>
          </p:nvSpPr>
          <p:spPr>
            <a:xfrm>
              <a:off x="1143000" y="15621000"/>
              <a:ext cx="11811000" cy="113157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buFont typeface="Arial" pitchFamily="34" charset="0"/>
                <a:buChar char="•"/>
              </a:pP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This study…………..</a:t>
              </a:r>
              <a:endPara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14630400"/>
              <a:ext cx="11811000" cy="990600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latin typeface="Arial" pitchFamily="34" charset="0"/>
                  <a:cs typeface="Arial" pitchFamily="34" charset="0"/>
                </a:rPr>
                <a:t>Methods</a:t>
              </a:r>
              <a:endParaRPr lang="en-US" sz="40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09600" y="3962400"/>
            <a:ext cx="426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itchFamily="34" charset="0"/>
                <a:cs typeface="Arial" pitchFamily="34" charset="0"/>
              </a:rPr>
              <a:t>Resident Name, Degree(s) with periods; Other investigators’ names, degree(s) with periods, no “Dr.’s”, no affiliations</a:t>
            </a:r>
            <a:endParaRPr lang="en-US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990600"/>
            <a:ext cx="413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Project Title…….</a:t>
            </a:r>
            <a:endParaRPr lang="en-US" sz="9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066800" y="5943600"/>
            <a:ext cx="11811000" cy="7916075"/>
            <a:chOff x="1066800" y="5943600"/>
            <a:chExt cx="11811000" cy="7916075"/>
          </a:xfrm>
        </p:grpSpPr>
        <p:sp>
          <p:nvSpPr>
            <p:cNvPr id="15" name="Rectangle 14"/>
            <p:cNvSpPr/>
            <p:nvPr/>
          </p:nvSpPr>
          <p:spPr>
            <a:xfrm>
              <a:off x="1066800" y="6781800"/>
              <a:ext cx="11811000" cy="7077875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buFont typeface="Arial" pitchFamily="34" charset="0"/>
                <a:buChar char="•"/>
              </a:pP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This study….</a:t>
              </a:r>
            </a:p>
            <a:p>
              <a:endPara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66800" y="5943600"/>
              <a:ext cx="11811000" cy="786431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latin typeface="Arial" pitchFamily="34" charset="0"/>
                  <a:cs typeface="Arial" pitchFamily="34" charset="0"/>
                </a:rPr>
                <a:t>Background</a:t>
              </a:r>
              <a:endParaRPr lang="en-US" sz="4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4478000" y="5943600"/>
            <a:ext cx="11811000" cy="7924800"/>
            <a:chOff x="1600200" y="6781800"/>
            <a:chExt cx="12954000" cy="9982200"/>
          </a:xfrm>
        </p:grpSpPr>
        <p:sp>
          <p:nvSpPr>
            <p:cNvPr id="25" name="Rectangle 24"/>
            <p:cNvSpPr/>
            <p:nvPr/>
          </p:nvSpPr>
          <p:spPr>
            <a:xfrm>
              <a:off x="1600200" y="7848600"/>
              <a:ext cx="12954000" cy="89154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600200" y="6781800"/>
              <a:ext cx="12954000" cy="990600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latin typeface="Arial" pitchFamily="34" charset="0"/>
                  <a:cs typeface="Arial" pitchFamily="34" charset="0"/>
                </a:rPr>
                <a:t>Table 1</a:t>
              </a:r>
              <a:endParaRPr lang="en-US" sz="4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7432000" y="5943601"/>
            <a:ext cx="15468600" cy="11734799"/>
            <a:chOff x="27432000" y="5943601"/>
            <a:chExt cx="15468600" cy="11734799"/>
          </a:xfrm>
        </p:grpSpPr>
        <p:sp>
          <p:nvSpPr>
            <p:cNvPr id="28" name="Rectangle 27"/>
            <p:cNvSpPr/>
            <p:nvPr/>
          </p:nvSpPr>
          <p:spPr>
            <a:xfrm>
              <a:off x="27432000" y="6781800"/>
              <a:ext cx="15468600" cy="108966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buFont typeface="Arial" pitchFamily="34" charset="0"/>
                <a:buChar char="•"/>
              </a:pPr>
              <a:endPara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This study……</a:t>
              </a:r>
              <a:endPara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432000" y="5943601"/>
              <a:ext cx="15468600" cy="914399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latin typeface="Arial" pitchFamily="34" charset="0"/>
                  <a:cs typeface="Arial" pitchFamily="34" charset="0"/>
                </a:rPr>
                <a:t>Results</a:t>
              </a:r>
              <a:endParaRPr lang="en-US" sz="4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4478000" y="14782800"/>
            <a:ext cx="11811000" cy="7924800"/>
            <a:chOff x="1600200" y="6781800"/>
            <a:chExt cx="12954000" cy="9982200"/>
          </a:xfrm>
        </p:grpSpPr>
        <p:sp>
          <p:nvSpPr>
            <p:cNvPr id="31" name="Rectangle 30"/>
            <p:cNvSpPr/>
            <p:nvPr/>
          </p:nvSpPr>
          <p:spPr>
            <a:xfrm>
              <a:off x="1600200" y="7848600"/>
              <a:ext cx="12954000" cy="89154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00200" y="6781800"/>
              <a:ext cx="12954000" cy="990600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latin typeface="Arial" pitchFamily="34" charset="0"/>
                  <a:cs typeface="Arial" pitchFamily="34" charset="0"/>
                </a:rPr>
                <a:t>Table  2</a:t>
              </a:r>
              <a:endParaRPr lang="en-US" sz="4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7584400" y="25984200"/>
            <a:ext cx="15316200" cy="5105400"/>
            <a:chOff x="27584400" y="25984200"/>
            <a:chExt cx="15316200" cy="5105400"/>
          </a:xfrm>
        </p:grpSpPr>
        <p:sp>
          <p:nvSpPr>
            <p:cNvPr id="34" name="Rectangle 33"/>
            <p:cNvSpPr/>
            <p:nvPr/>
          </p:nvSpPr>
          <p:spPr>
            <a:xfrm>
              <a:off x="27584400" y="26529815"/>
              <a:ext cx="15316200" cy="4559785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This study,,,,,</a:t>
              </a:r>
              <a:endPara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7584400" y="25984200"/>
              <a:ext cx="15316200" cy="762000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latin typeface="Arial" pitchFamily="34" charset="0"/>
                  <a:cs typeface="Arial" pitchFamily="34" charset="0"/>
                </a:rPr>
                <a:t>Conclusions</a:t>
              </a:r>
              <a:endParaRPr lang="en-US" sz="4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9337000" y="18211800"/>
            <a:ext cx="11811000" cy="7263431"/>
            <a:chOff x="14630400" y="24612600"/>
            <a:chExt cx="11811000" cy="7263431"/>
          </a:xfrm>
        </p:grpSpPr>
        <p:sp>
          <p:nvSpPr>
            <p:cNvPr id="37" name="Rectangle 36"/>
            <p:cNvSpPr/>
            <p:nvPr/>
          </p:nvSpPr>
          <p:spPr>
            <a:xfrm>
              <a:off x="14630400" y="24612600"/>
              <a:ext cx="11811000" cy="64770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4630400" y="31089600"/>
              <a:ext cx="11811000" cy="786431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latin typeface="Arial" pitchFamily="34" charset="0"/>
                  <a:cs typeface="Arial" pitchFamily="34" charset="0"/>
                </a:rPr>
                <a:t>Figure 1</a:t>
              </a:r>
              <a:endParaRPr lang="en-US" sz="40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14097000" y="23393400"/>
            <a:ext cx="12268200" cy="6324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The size of this poster is 36 inches high and 48 inches long.  Do not change the dimensions of the poster.   Do not change the </a:t>
            </a:r>
            <a:r>
              <a:rPr lang="en-US" sz="4800" b="1" dirty="0" err="1" smtClean="0">
                <a:solidFill>
                  <a:schemeClr val="tx1"/>
                </a:solidFill>
              </a:rPr>
              <a:t>colour</a:t>
            </a:r>
            <a:r>
              <a:rPr lang="en-US" sz="4800" b="1" dirty="0" smtClean="0">
                <a:solidFill>
                  <a:schemeClr val="tx1"/>
                </a:solidFill>
              </a:rPr>
              <a:t> scheme. You can move the boxes around, add/delete boxes, tables, figures if you want.  You can add a limitations box, if you want. You could add a 4</a:t>
            </a:r>
            <a:r>
              <a:rPr lang="en-US" sz="48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4800" b="1" dirty="0" smtClean="0">
                <a:solidFill>
                  <a:schemeClr val="tx1"/>
                </a:solidFill>
              </a:rPr>
              <a:t> column to the poster if needed.  </a:t>
            </a:r>
          </a:p>
          <a:p>
            <a:r>
              <a:rPr lang="en-US" sz="4800" b="1" dirty="0" smtClean="0">
                <a:solidFill>
                  <a:schemeClr val="tx1"/>
                </a:solidFill>
              </a:rPr>
              <a:t>References are optional 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124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Interior Health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brun5</dc:creator>
  <cp:lastModifiedBy>Nicole Bruchet</cp:lastModifiedBy>
  <cp:revision>25</cp:revision>
  <dcterms:created xsi:type="dcterms:W3CDTF">2012-01-10T21:25:43Z</dcterms:created>
  <dcterms:modified xsi:type="dcterms:W3CDTF">2022-06-14T17:51:20Z</dcterms:modified>
</cp:coreProperties>
</file>